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yNEiTI8Gv9gOdTL7WhP9FyGfy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600e4333da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g2600e4333da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5dba30e74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25dba30e74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e55163f3a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1e55163f3a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e55163f3ab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6" name="Google Shape;406;g1e55163f3ab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600e4333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600e4333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e55163f3ab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1e55163f3ab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e55163f3a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g1e55163f3a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e55163f3ab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1e55163f3ab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6" name="Google Shape;126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2" name="Google Shape;172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7" name="Google Shape;217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24" name="Google Shape;224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25" name="Google Shape;225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48" name="Google Shape;248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50" name="Google Shape;250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" name="Google Shape;252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53" name="Google Shape;253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4" name="Google Shape;254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5" name="Google Shape;255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6" name="Google Shape;256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7" name="Google Shape;257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8" name="Google Shape;258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59" name="Google Shape;259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0" name="Google Shape;260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2" name="Google Shape;262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3" name="Google Shape;263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4" name="Google Shape;264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5" name="Google Shape;265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6" name="Google Shape;266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67" name="Google Shape;267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68" name="Google Shape;268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69" name="Google Shape;269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70" name="Google Shape;270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2" name="Google Shape;272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73" name="Google Shape;273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4" name="Google Shape;274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6" name="Google Shape;276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7" name="Google Shape;277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8" name="Google Shape;278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0" name="Google Shape;280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" name="Google Shape;281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2" name="Google Shape;282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3" name="Google Shape;283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4" name="Google Shape;284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5" name="Google Shape;285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6" name="Google Shape;286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7" name="Google Shape;287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8" name="Google Shape;288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9" name="Google Shape;289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90" name="Google Shape;290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93" name="Google Shape;293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307" name="Google Shape;3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5" name="Google Shape;385;p5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6" name="Google Shape;386;p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g2600e4333da_0_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61" t="0"/>
          <a:stretch/>
        </p:blipFill>
        <p:spPr>
          <a:xfrm>
            <a:off x="615950" y="609600"/>
            <a:ext cx="7194552" cy="562768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59" name="Google Shape;459;g2600e4333da_0_7"/>
          <p:cNvSpPr txBox="1"/>
          <p:nvPr>
            <p:ph idx="1" type="body"/>
          </p:nvPr>
        </p:nvSpPr>
        <p:spPr>
          <a:xfrm>
            <a:off x="7721375" y="609600"/>
            <a:ext cx="38466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Voor 115 euro </a:t>
            </a:r>
            <a:br>
              <a:rPr lang="nl-NL"/>
            </a:br>
            <a:r>
              <a:rPr lang="nl-NL"/>
              <a:t>wordt een kerkleider </a:t>
            </a:r>
            <a:br>
              <a:rPr lang="nl-NL"/>
            </a:br>
            <a:r>
              <a:rPr lang="nl-NL"/>
              <a:t>2 dagen getraind </a:t>
            </a:r>
            <a:br>
              <a:rPr lang="nl-NL"/>
            </a:br>
            <a:r>
              <a:rPr lang="nl-NL"/>
              <a:t>om slachtoffers en daders te begeleiden, </a:t>
            </a:r>
            <a:br>
              <a:rPr lang="nl-NL"/>
            </a:br>
            <a:r>
              <a:rPr lang="nl-NL"/>
              <a:t>om de last die ze </a:t>
            </a:r>
            <a:br>
              <a:rPr lang="nl-NL"/>
            </a:br>
            <a:r>
              <a:rPr lang="nl-NL"/>
              <a:t>al 30 jaar meetorsen </a:t>
            </a:r>
            <a:br>
              <a:rPr lang="nl-NL"/>
            </a:br>
            <a:r>
              <a:rPr lang="nl-NL"/>
              <a:t>te verlichten.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0" name="Google Shape;460;g2600e4333da_0_7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61" name="Google Shape;461;g2600e4333da_0_7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g25dba30e748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67" name="Google Shape;467;g25dba30e748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8" name="Google Shape;468;g25dba30e748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In 1994 vond er een genocide plaats in Rwanda, waarbij 1 miljoen Rwandezen werden vermoord door buren en zelfs kerkleden.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Een trauma dat diepe wonden heeft nagelaten. Hoe ga je verder?</a:t>
            </a:r>
            <a:endParaRPr/>
          </a:p>
        </p:txBody>
      </p:sp>
      <p:sp>
        <p:nvSpPr>
          <p:cNvPr id="392" name="Google Shape;392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3" name="Google Shape;393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94" name="Google Shape;394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395" name="Google Shape;395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g1e55163f3ab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96" r="7396" t="0"/>
          <a:stretch/>
        </p:blipFill>
        <p:spPr>
          <a:xfrm flipH="1">
            <a:off x="615950" y="609600"/>
            <a:ext cx="7194552" cy="562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1" name="Google Shape;401;g1e55163f3ab_0_0"/>
          <p:cNvSpPr txBox="1"/>
          <p:nvPr>
            <p:ph idx="1" type="body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Pastor Elie: </a:t>
            </a:r>
            <a:br>
              <a:rPr lang="nl-NL"/>
            </a:br>
            <a:br>
              <a:rPr lang="nl-NL"/>
            </a:br>
            <a:r>
              <a:rPr lang="nl-NL"/>
              <a:t>“Slachtoffers lijden aan depressies, daders schamen zich. Ik miste deze groep in mijn kerk en zocht ze allemaal thuis op om hun verhaal te horen.”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2" name="Google Shape;402;g1e55163f3ab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03" name="Google Shape;403;g1e55163f3ab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g1e55163f3ab_0_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96" r="7396" t="0"/>
          <a:stretch/>
        </p:blipFill>
        <p:spPr>
          <a:xfrm>
            <a:off x="615950" y="609600"/>
            <a:ext cx="7194552" cy="562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9" name="Google Shape;409;g1e55163f3ab_0_15"/>
          <p:cNvSpPr txBox="1"/>
          <p:nvPr>
            <p:ph idx="1" type="body"/>
          </p:nvPr>
        </p:nvSpPr>
        <p:spPr>
          <a:xfrm>
            <a:off x="7810500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Pastor Elie brengt slachtoffers en daders bij elkaar. </a:t>
            </a:r>
            <a:br>
              <a:rPr lang="nl-NL"/>
            </a:br>
            <a:br>
              <a:rPr lang="nl-NL"/>
            </a:br>
            <a:r>
              <a:rPr lang="nl-NL"/>
              <a:t>“Als kerk kunnen we mensen leren hoe </a:t>
            </a:r>
            <a:br>
              <a:rPr lang="nl-NL"/>
            </a:br>
            <a:r>
              <a:rPr lang="nl-NL"/>
              <a:t>ze kunnen loskomen van hun zonden </a:t>
            </a:r>
            <a:br>
              <a:rPr lang="nl-NL"/>
            </a:br>
            <a:r>
              <a:rPr lang="nl-NL"/>
              <a:t>en hoe ze kunnen vergeven. Het is </a:t>
            </a:r>
            <a:br>
              <a:rPr lang="nl-NL"/>
            </a:br>
            <a:r>
              <a:rPr lang="nl-NL"/>
              <a:t>een lang proces.”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0" name="Google Shape;410;g1e55163f3ab_0_15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11" name="Google Shape;411;g1e55163f3ab_0_15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2600e4333da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56" l="0" r="0" t="11448"/>
          <a:stretch/>
        </p:blipFill>
        <p:spPr>
          <a:xfrm>
            <a:off x="615950" y="609600"/>
            <a:ext cx="10952161" cy="562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17" name="Google Shape;417;g2600e4333da_0_0"/>
          <p:cNvSpPr txBox="1"/>
          <p:nvPr>
            <p:ph idx="1" type="body"/>
          </p:nvPr>
        </p:nvSpPr>
        <p:spPr>
          <a:xfrm>
            <a:off x="1221581" y="4622800"/>
            <a:ext cx="97410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/>
              <a:t>Samen bidden en samen zingen zijn eerste stappen.</a:t>
            </a:r>
            <a:endParaRPr/>
          </a:p>
        </p:txBody>
      </p:sp>
      <p:sp>
        <p:nvSpPr>
          <p:cNvPr id="418" name="Google Shape;418;g2600e4333da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19" name="Google Shape;419;g2600e4333da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e55163f3ab_0_51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Julienne: “Mijn man en vijf familieleden </a:t>
            </a:r>
            <a:r>
              <a:rPr lang="nl-NL"/>
              <a:t>werden vermoord</a:t>
            </a:r>
            <a:r>
              <a:rPr lang="nl-NL"/>
              <a:t>. </a:t>
            </a:r>
            <a:br>
              <a:rPr lang="nl-NL"/>
            </a:br>
            <a:r>
              <a:rPr lang="nl-NL"/>
              <a:t>Ik had geen huis meer. Zonder familie moet je alles alleen doen. </a:t>
            </a:r>
            <a:br>
              <a:rPr lang="nl-NL"/>
            </a:br>
            <a:r>
              <a:rPr lang="nl-NL"/>
              <a:t>Ik ben kapot en wil weer een heel mens worden.”</a:t>
            </a:r>
            <a:endParaRPr/>
          </a:p>
        </p:txBody>
      </p:sp>
      <p:sp>
        <p:nvSpPr>
          <p:cNvPr id="425" name="Google Shape;425;g1e55163f3ab_0_51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6" name="Google Shape;426;g1e55163f3ab_0_51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27" name="Google Shape;427;g1e55163f3ab_0_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28" name="Google Shape;428;g1e55163f3ab_0_5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e55163f3ab_0_7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Elias: “Ik was 15 jaar toen ik mensen vermoordde. Ik kan niet verklaren waarom ik dat deed. </a:t>
            </a:r>
            <a:r>
              <a:rPr lang="nl-NL"/>
              <a:t>Ik ging met de groep mee. </a:t>
            </a:r>
            <a:r>
              <a:rPr lang="nl-NL"/>
              <a:t>Ik zat tien jaar in de gevangenis. Mijn hart is gebroken door wat ik heb gedaan.”</a:t>
            </a:r>
            <a:endParaRPr/>
          </a:p>
        </p:txBody>
      </p:sp>
      <p:sp>
        <p:nvSpPr>
          <p:cNvPr id="434" name="Google Shape;434;g1e55163f3ab_0_7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5" name="Google Shape;435;g1e55163f3ab_0_7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36" name="Google Shape;436;g1e55163f3ab_0_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61" r="2051" t="0"/>
          <a:stretch/>
        </p:blipFill>
        <p:spPr>
          <a:xfrm>
            <a:off x="615949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37" name="Google Shape;437;g1e55163f3ab_0_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61" r="2051" t="0"/>
          <a:stretch/>
        </p:blipFill>
        <p:spPr>
          <a:xfrm>
            <a:off x="6182031" y="609598"/>
            <a:ext cx="5386081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g1e55163f3ab_0_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56" l="0" r="0" t="11448"/>
          <a:stretch/>
        </p:blipFill>
        <p:spPr>
          <a:xfrm>
            <a:off x="615950" y="609600"/>
            <a:ext cx="10952161" cy="562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43" name="Google Shape;443;g1e55163f3ab_0_22"/>
          <p:cNvSpPr txBox="1"/>
          <p:nvPr>
            <p:ph idx="1" type="body"/>
          </p:nvPr>
        </p:nvSpPr>
        <p:spPr>
          <a:xfrm>
            <a:off x="1019050" y="4622800"/>
            <a:ext cx="102549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/>
              <a:t>Hoe kunnen daders slachtoffers weer onder ogen komen?</a:t>
            </a:r>
            <a:endParaRPr/>
          </a:p>
        </p:txBody>
      </p:sp>
      <p:sp>
        <p:nvSpPr>
          <p:cNvPr id="444" name="Google Shape;444;g1e55163f3ab_0_22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45" name="Google Shape;445;g1e55163f3ab_0_22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456" l="0" r="0" t="11448"/>
          <a:stretch/>
        </p:blipFill>
        <p:spPr>
          <a:xfrm>
            <a:off x="615950" y="609600"/>
            <a:ext cx="10952161" cy="56276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51" name="Google Shape;451;p3"/>
          <p:cNvSpPr txBox="1"/>
          <p:nvPr>
            <p:ph idx="1" type="body"/>
          </p:nvPr>
        </p:nvSpPr>
        <p:spPr>
          <a:xfrm>
            <a:off x="1009875" y="4622800"/>
            <a:ext cx="101445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/>
              <a:t>Ze luisteren naar elkaar en proberen contact te herstellen.</a:t>
            </a:r>
            <a:endParaRPr/>
          </a:p>
        </p:txBody>
      </p:sp>
      <p:sp>
        <p:nvSpPr>
          <p:cNvPr id="452" name="Google Shape;452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53" name="Google Shape;453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